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6" r:id="rId3"/>
  </p:sldMasterIdLst>
  <p:sldIdLst>
    <p:sldId id="256" r:id="rId4"/>
    <p:sldId id="257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86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14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867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989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591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991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596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7837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518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11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25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0989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146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55910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799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55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783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051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3111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3A18001-DAF1-4A2A-9031-BFB90CF69046}" type="datetimeFigureOut">
              <a:rPr lang="en-US" smtClean="0"/>
              <a:t>8/19/2014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19E32AA-D1A0-40AE-9F4F-8827C28825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4259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en-US" sz="4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iRespond Question Master</a:t>
            </a:r>
            <a:endParaRPr lang="en-US" sz="44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A.) Response A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9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B.) Response B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C.) Response C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D.) Response D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2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E.) Response E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3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Percent Complete 100%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00:30</a:t>
            </a:r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293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7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9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8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1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33%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4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7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0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5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0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A*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3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B*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6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C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9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D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2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E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3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6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0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28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0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2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2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3</a:t>
              </a:r>
              <a:endParaRPr lang="en-US" sz="20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08293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8B99C93-F56F-46AB-9EB8-53614A95B15F}" type="datetime1">
              <a:rPr lang="en-US" smtClean="0"/>
              <a:pPr/>
              <a:t>8/19/2014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926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_____ in the hands of an _____ ______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Persuasive purpose: know your reason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5 techniques from the </a:t>
            </a:r>
            <a:r>
              <a:rPr lang="en-US" dirty="0" err="1" smtClean="0"/>
              <a:t>prezi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3 uses of imagery to support argument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Tone: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Diction: loaded language, intentional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Target audience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(your techniques must contribute to the argument and understand why they do so)</a:t>
            </a:r>
          </a:p>
        </p:txBody>
      </p:sp>
    </p:spTree>
    <p:extLst>
      <p:ext uri="{BB962C8B-B14F-4D97-AF65-F5344CB8AC3E}">
        <p14:creationId xmlns:p14="http://schemas.microsoft.com/office/powerpoint/2010/main" val="3731068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RespondQuestion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Graph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51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iRespondQuestionMaster</vt:lpstr>
      <vt:lpstr>iRespondGraphMaster</vt:lpstr>
      <vt:lpstr>Apothecary</vt:lpstr>
      <vt:lpstr>PowerPoint Presentation</vt:lpstr>
      <vt:lpstr>_____ in the hands of an _____ ______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Ragland</dc:creator>
  <cp:lastModifiedBy>Beth Ragland</cp:lastModifiedBy>
  <cp:revision>4</cp:revision>
  <dcterms:created xsi:type="dcterms:W3CDTF">2014-08-19T13:44:14Z</dcterms:created>
  <dcterms:modified xsi:type="dcterms:W3CDTF">2014-08-19T18:49:40Z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oReflect">
    <vt:bool>false</vt:bool>
  </property>
  <property fmtid="{D5CDD505-2E9C-101B-9397-08002B2CF9AE}" pid="3" name="KeepGraph">
    <vt:bool>false</vt:bool>
  </property>
</Properties>
</file>